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0f3720087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0f3720087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0f3720087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50f3720087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62077642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56207764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0f372008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0f372008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0f3720087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0f3720087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0f3720087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0f3720087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0f3720087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0f3720087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0f3720087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0f3720087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0f3720087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0f3720087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0f3720087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0f3720087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0f3720087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0f3720087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a01QQZyl-_I" TargetMode="External"/><Relationship Id="rId4" Type="http://schemas.openxmlformats.org/officeDocument/2006/relationships/image" Target="../media/image4.jpg"/><Relationship Id="rId5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Ti9C_cLSR0A" TargetMode="External"/><Relationship Id="rId4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Gases, Liquids, and Ices in the Outer Solar System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Sean Sellers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2:</a:t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Everyone in your group must be wearing safety goggles.</a:t>
            </a:r>
            <a:endParaRPr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You’ll need a pipet, a funnel, a spoon, and a small amount of finely powdered dry ice in a paper towel.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Carefully spoon some dry ice into the pipet using the funnel. You will have to use a paperclip to push it through. Do this until it is about ⅓ full of dry ice grains.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Go outside with your dry ice pipet, pliers, and a small amount of water.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Bend over the tip of the pipet, and clamp it shut with pliers.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Dip the bulb </a:t>
            </a:r>
            <a:r>
              <a:rPr b="1" i="1" lang="en" sz="1600" u="sng"/>
              <a:t>ONCE ONLY</a:t>
            </a:r>
            <a:r>
              <a:rPr lang="en" sz="1600"/>
              <a:t> in water to speed up the reaction.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600"/>
              <a:t>Wait 90s - 3min for the pressure to build -- you’ll see the ice turn into liquid!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600"/>
              <a:t>If you do not release the pressure, the pipet will explode a little bit. That’s okay! You’re welcome to do this -- that’s why you’re outside! Please don’t hold it next to your face…</a:t>
            </a:r>
            <a:r>
              <a:rPr lang="en" sz="1600"/>
              <a:t> 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3:</a:t>
            </a:r>
            <a:endParaRPr/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your graduated cylinder about half full with water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Drop a water ice cube in -- what happened? Hint, where is it?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Drop a dry ice cube in -- what happened?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Turn in your lab and get out of my classroom.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1963" y="174763"/>
            <a:ext cx="5680075" cy="479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endParaRPr b="1" sz="1300"/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1.) Gabe Ronquillo</a:t>
            </a:r>
            <a:br>
              <a:rPr b="1" lang="en" sz="1300"/>
            </a:br>
            <a:r>
              <a:rPr b="1" lang="en" sz="1300"/>
              <a:t>2.) Abhi Sarin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 sz="1300"/>
            </a:br>
            <a:r>
              <a:rPr b="1" lang="en" sz="1300"/>
              <a:t>1.) Lee Perkett</a:t>
            </a:r>
            <a:br>
              <a:rPr b="1" lang="en" sz="1300"/>
            </a:br>
            <a:r>
              <a:rPr b="1" lang="en" sz="1300"/>
              <a:t>2.) Cesar Rodriguez</a:t>
            </a:r>
            <a:br>
              <a:rPr b="1" lang="en" sz="1300"/>
            </a:br>
            <a:r>
              <a:rPr b="1" lang="en" sz="1300"/>
              <a:t>3.) Cassidy Hancock</a:t>
            </a:r>
            <a:br>
              <a:rPr b="1" lang="en" sz="1300"/>
            </a:br>
            <a:r>
              <a:rPr b="1" lang="en" sz="1300"/>
              <a:t>4.) Niki Roser</a:t>
            </a:r>
            <a:endParaRPr b="1" sz="1300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Marissa Gallegos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Jennifer Billings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Makeely Garcia</a:t>
            </a:r>
            <a:br>
              <a:rPr b="1" lang="en" sz="1300"/>
            </a:br>
            <a:r>
              <a:rPr b="1" lang="en" sz="1300"/>
              <a:t>4.)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65895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Group 7:</a:t>
            </a:r>
            <a:br>
              <a:rPr b="1" lang="en"/>
            </a:br>
            <a:r>
              <a:rPr b="1" lang="en" sz="1300"/>
              <a:t>1.) Lauren Jesson</a:t>
            </a:r>
            <a:br>
              <a:rPr b="1" lang="en" sz="1300"/>
            </a:br>
            <a:r>
              <a:rPr b="1" lang="en" sz="1300"/>
              <a:t>2.) Jaza Herrera</a:t>
            </a:r>
            <a:br>
              <a:rPr b="1" lang="en" sz="1300"/>
            </a:br>
            <a:r>
              <a:rPr b="1" lang="en" sz="1300"/>
              <a:t>3.) Breanna Johnson</a:t>
            </a:r>
            <a:br>
              <a:rPr b="1" lang="en" sz="1300"/>
            </a:br>
            <a:r>
              <a:rPr b="1" lang="en" sz="1300"/>
              <a:t>4.) Samantha Tuton</a:t>
            </a:r>
            <a:endParaRPr b="1"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6"/>
                </a:solidFill>
              </a:rPr>
              <a:t>8/4</a:t>
            </a:r>
            <a:r>
              <a:rPr lang="en" sz="2400">
                <a:solidFill>
                  <a:schemeClr val="accent6"/>
                </a:solidFill>
              </a:rPr>
              <a:t>/2019:		Gases, Liquids, Ices in the Outer Solar System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15/4/2019</a:t>
            </a:r>
            <a:r>
              <a:rPr lang="en" sz="2400"/>
              <a:t>:	Kepler’s Laws </a:t>
            </a:r>
            <a:r>
              <a:rPr lang="en" sz="2400">
                <a:solidFill>
                  <a:schemeClr val="accent4"/>
                </a:solidFill>
              </a:rPr>
              <a:t>(MEET IN BX 102)</a:t>
            </a:r>
            <a:endParaRPr sz="24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22/4</a:t>
            </a:r>
            <a:r>
              <a:rPr lang="en" sz="2400"/>
              <a:t>/2019:	Comets! (No homework!)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24/4/2019:	Review Class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29/4/2019:	Exam Class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 Diagrams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8100" y="1170125"/>
            <a:ext cx="4093500" cy="3454914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443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b="1" i="1" lang="en"/>
              <a:t>chemical state</a:t>
            </a:r>
            <a:r>
              <a:rPr lang="en"/>
              <a:t> of water is determined not only by temperature, but also by pressure!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Triple Point: The pressure/temperature combination that allows a substance to exist as either a solid, liquid, or gas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Different substances have different phase diagrams -- Carbon Dioxide will look very different from water!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Temperature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443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temperature means it is more likely for substance to be gaseous!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Cooler temperature means it is more likely for substance to be liquid or solid!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Please note -- we use degrees Celsius or Kelvin for temperature, NOT Fahrenheit</a:t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6200" y="1170125"/>
            <a:ext cx="4275400" cy="295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ubscribe to the Official Queen Channel Here http://bit.ly/Subscribe2Queen &#10;&#10;Taken from Hot Space, 1982.&#10;&#10;Queen - 'Under Pressure'&#10;&#10;Click here to buy the DVD with this video at the Official Queen Store:&#10;http://www.queenonlinestore.com&#10;&#10;The official 'Under Pressure' music video. Taken from Queen - 'Greatest Video Hits 2'." id="89" name="Google Shape;89;p18" title="Queen - Under Pressure (Official Video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91788" y="4769500"/>
            <a:ext cx="160175" cy="1201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Pressure</a:t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152475"/>
            <a:ext cx="4229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pressure means you have more “stuff” (usually atmosphere) pushing down on you.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Lower pressure means the opposite.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can induce a phase change by keeping the temperature the same, but changing the pressure!</a:t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19850" y="503800"/>
            <a:ext cx="3932125" cy="43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Cold water can boil!!!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Freezing water in a vacuum chamber: Liquid boils when the vapour pressure of the liquid is equal to the pressure exerted on it. When pressure on a liquid is reduced the vapour pressure is also reduced and the boiling point drops. See our demonstration&#10;&#10;You will need a vacuum pump, a bell jar, water and a thermometer. &#10;&#10;If you replicate this experiment please make sure a responsible adult is present.  &#10;&#10;Visit: www.edwardsvacuum.com for more information" id="99" name="Google Shape;99;p19" title="Experiment #4 Water phase change in a vacuum chamb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7525" y="1017725"/>
            <a:ext cx="5328950" cy="399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0: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See binder -- don’t spend too much time debating the questions, move through these as quickly as possible!!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1:</a:t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Get a small kernel of dry ice from 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Put it in a ziploc bag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Zip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Let it sit for ~1 minute or so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Unzip the bag </a:t>
            </a:r>
            <a:r>
              <a:rPr b="1" i="1" lang="en" u="sng"/>
              <a:t>before</a:t>
            </a:r>
            <a:r>
              <a:rPr lang="en"/>
              <a:t> it explodes (it might seem funny to you -- you try explaining it to the other professors in the building.)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Hey, y’all? Don’t touch dry ice with your bare skin.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